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7" r:id="rId10"/>
    <p:sldId id="264" r:id="rId11"/>
    <p:sldId id="266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smtClean="0"/>
            <a:t>OPTİK SENSÖRLERİN DEVRİ BİTTİ</a:t>
          </a:r>
          <a:endParaRPr lang="tr-TR"/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dirty="0" smtClean="0"/>
            <a:t>Optik parmak izi okuma teknolojisi 2000 yılında geliştirildiğinden beri hiç değişmedi.</a:t>
          </a:r>
          <a:endParaRPr lang="tr-TR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BA119740-BA8B-4024-87C8-890BB7E636BB}">
      <dgm:prSet/>
      <dgm:spPr/>
      <dgm:t>
        <a:bodyPr/>
        <a:lstStyle/>
        <a:p>
          <a:pPr rtl="0"/>
          <a:r>
            <a:rPr lang="tr-TR" smtClean="0"/>
            <a:t>Optik tanıma teknolojisi 15 yıllık eski bir teknoloji</a:t>
          </a:r>
          <a:endParaRPr lang="tr-TR"/>
        </a:p>
      </dgm:t>
    </dgm:pt>
    <dgm:pt modelId="{2D43CF91-AAD3-47F4-BD44-C01EDF78CD45}" type="parTrans" cxnId="{91E65298-5223-4F27-8B1D-6072A8E8EA6A}">
      <dgm:prSet/>
      <dgm:spPr/>
      <dgm:t>
        <a:bodyPr/>
        <a:lstStyle/>
        <a:p>
          <a:endParaRPr lang="tr-TR"/>
        </a:p>
      </dgm:t>
    </dgm:pt>
    <dgm:pt modelId="{5211AA73-C107-44A3-A878-11C4A29426A4}" type="sibTrans" cxnId="{91E65298-5223-4F27-8B1D-6072A8E8EA6A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NeighborX="-22121" custLinFactNeighborY="6636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91E65298-5223-4F27-8B1D-6072A8E8EA6A}" srcId="{ABEA7060-EA91-4B6F-9517-CD93504EB079}" destId="{BA119740-BA8B-4024-87C8-890BB7E636BB}" srcOrd="1" destOrd="0" parTransId="{2D43CF91-AAD3-47F4-BD44-C01EDF78CD45}" sibTransId="{5211AA73-C107-44A3-A878-11C4A29426A4}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1C8979F5-5369-4AF2-8C6C-56B3F2E3E60E}" type="presOf" srcId="{BA119740-BA8B-4024-87C8-890BB7E636BB}" destId="{8C8251D6-0352-4E5C-80FA-BCE2CF9F0D64}" srcOrd="0" destOrd="1" presId="urn:microsoft.com/office/officeart/2005/8/layout/vList5"/>
    <dgm:cxn modelId="{27017125-A46D-40DC-989B-4EBA1308A8D1}" type="presOf" srcId="{537E2428-EC40-44C5-B84C-602F6BEBC380}" destId="{E4A56785-8AF0-41D4-967F-EDF8E66B0CE0}" srcOrd="0" destOrd="0" presId="urn:microsoft.com/office/officeart/2005/8/layout/vList5"/>
    <dgm:cxn modelId="{AD1818B9-5AFE-417C-BA42-9593186C5CB5}" type="presOf" srcId="{F0B75E8F-558B-43DE-8CA0-4DA68A62B7AB}" destId="{8C8251D6-0352-4E5C-80FA-BCE2CF9F0D64}" srcOrd="0" destOrd="0" presId="urn:microsoft.com/office/officeart/2005/8/layout/vList5"/>
    <dgm:cxn modelId="{95330A79-A44B-4C7A-98FE-A0173A0A43F6}" type="presOf" srcId="{ABEA7060-EA91-4B6F-9517-CD93504EB079}" destId="{4A24A8F3-FFB4-469F-A173-F2B59D7B8166}" srcOrd="0" destOrd="0" presId="urn:microsoft.com/office/officeart/2005/8/layout/vList5"/>
    <dgm:cxn modelId="{8C1B4216-BD17-4687-8CD8-6532A558649F}" type="presParOf" srcId="{E4A56785-8AF0-41D4-967F-EDF8E66B0CE0}" destId="{A4EF9D0F-ACFD-42EF-9A57-7F320754A57E}" srcOrd="0" destOrd="0" presId="urn:microsoft.com/office/officeart/2005/8/layout/vList5"/>
    <dgm:cxn modelId="{9C3D188E-7E38-474A-80D8-AF42E7A63202}" type="presParOf" srcId="{A4EF9D0F-ACFD-42EF-9A57-7F320754A57E}" destId="{4A24A8F3-FFB4-469F-A173-F2B59D7B8166}" srcOrd="0" destOrd="0" presId="urn:microsoft.com/office/officeart/2005/8/layout/vList5"/>
    <dgm:cxn modelId="{E49541ED-ED1C-4ED9-9796-E6BED8E4D3B3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sz="2300" dirty="0" smtClean="0"/>
            <a:t>Boyalı Parmak Okur</a:t>
          </a:r>
          <a:endParaRPr lang="tr-TR" sz="23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NeighborX="-4968" custLinFactNeighborY="-65531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DADDF30B-595C-4470-893F-B0463DCAE82C}" type="presOf" srcId="{ABEA7060-EA91-4B6F-9517-CD93504EB079}" destId="{4A24A8F3-FFB4-469F-A173-F2B59D7B8166}" srcOrd="0" destOrd="0" presId="urn:microsoft.com/office/officeart/2005/8/layout/vList5"/>
    <dgm:cxn modelId="{F2C273BD-6DAE-42DE-B603-8D7A7DB6B279}" type="presOf" srcId="{537E2428-EC40-44C5-B84C-602F6BEBC380}" destId="{E4A56785-8AF0-41D4-967F-EDF8E66B0CE0}" srcOrd="0" destOrd="0" presId="urn:microsoft.com/office/officeart/2005/8/layout/vList5"/>
    <dgm:cxn modelId="{1FE5CEE2-7F9D-4544-AA4D-412FCDF21AD1}" type="presOf" srcId="{F0B75E8F-558B-43DE-8CA0-4DA68A62B7AB}" destId="{8C8251D6-0352-4E5C-80FA-BCE2CF9F0D64}" srcOrd="0" destOrd="0" presId="urn:microsoft.com/office/officeart/2005/8/layout/vList5"/>
    <dgm:cxn modelId="{020C5D1E-205C-4EA6-8080-80F8419403C0}" type="presParOf" srcId="{E4A56785-8AF0-41D4-967F-EDF8E66B0CE0}" destId="{A4EF9D0F-ACFD-42EF-9A57-7F320754A57E}" srcOrd="0" destOrd="0" presId="urn:microsoft.com/office/officeart/2005/8/layout/vList5"/>
    <dgm:cxn modelId="{A6AB6B19-C48A-49EE-8383-47A9FC96A566}" type="presParOf" srcId="{A4EF9D0F-ACFD-42EF-9A57-7F320754A57E}" destId="{4A24A8F3-FFB4-469F-A173-F2B59D7B8166}" srcOrd="0" destOrd="0" presId="urn:microsoft.com/office/officeart/2005/8/layout/vList5"/>
    <dgm:cxn modelId="{F375D8A9-3D85-42FA-BEAA-CDBFECE92A21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sz="2300" dirty="0" smtClean="0"/>
            <a:t>Sahte Parmak OKUMAZ</a:t>
          </a:r>
          <a:endParaRPr lang="tr-TR" sz="23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NeighborX="-4968" custLinFactNeighborY="-65531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22079A0F-C673-4D46-98C2-A26AE98D4E30}" type="presOf" srcId="{537E2428-EC40-44C5-B84C-602F6BEBC380}" destId="{E4A56785-8AF0-41D4-967F-EDF8E66B0CE0}" srcOrd="0" destOrd="0" presId="urn:microsoft.com/office/officeart/2005/8/layout/vList5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85AA0C8E-01F6-470C-A3DC-542A264FEEDF}" type="presOf" srcId="{ABEA7060-EA91-4B6F-9517-CD93504EB079}" destId="{4A24A8F3-FFB4-469F-A173-F2B59D7B8166}" srcOrd="0" destOrd="0" presId="urn:microsoft.com/office/officeart/2005/8/layout/vList5"/>
    <dgm:cxn modelId="{E8988731-98E6-46CE-93A3-B190264F2AFF}" type="presOf" srcId="{F0B75E8F-558B-43DE-8CA0-4DA68A62B7AB}" destId="{8C8251D6-0352-4E5C-80FA-BCE2CF9F0D64}" srcOrd="0" destOrd="0" presId="urn:microsoft.com/office/officeart/2005/8/layout/vList5"/>
    <dgm:cxn modelId="{6B168C8F-A17C-4725-8C8B-9A15135729DD}" type="presParOf" srcId="{E4A56785-8AF0-41D4-967F-EDF8E66B0CE0}" destId="{A4EF9D0F-ACFD-42EF-9A57-7F320754A57E}" srcOrd="0" destOrd="0" presId="urn:microsoft.com/office/officeart/2005/8/layout/vList5"/>
    <dgm:cxn modelId="{4FB6145E-FE59-4AD3-A341-8C210792D9F2}" type="presParOf" srcId="{A4EF9D0F-ACFD-42EF-9A57-7F320754A57E}" destId="{4A24A8F3-FFB4-469F-A173-F2B59D7B8166}" srcOrd="0" destOrd="0" presId="urn:microsoft.com/office/officeart/2005/8/layout/vList5"/>
    <dgm:cxn modelId="{6CC06C5F-0A7C-49D7-92C8-4A7429989FF8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/>
            <a:t>OPTİK</a:t>
          </a:r>
          <a:endParaRPr lang="tr-TR" dirty="0"/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dirty="0" smtClean="0"/>
            <a:t>Sahte Parmak OKUR</a:t>
          </a:r>
          <a:endParaRPr lang="tr-TR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X="4955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251D6-0352-4E5C-80FA-BCE2CF9F0D64}" type="pres">
      <dgm:prSet presAssocID="{ABEA7060-EA91-4B6F-9517-CD93504EB079}" presName="descendantText" presStyleLbl="alignAccFollowNode1" presStyleIdx="0" presStyleCnt="1" custScaleY="45817" custLinFactNeighborX="-100000" custLinFactNeighborY="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60EED72D-FEC7-468D-89A4-77D1B368C746}" type="presOf" srcId="{F0B75E8F-558B-43DE-8CA0-4DA68A62B7AB}" destId="{8C8251D6-0352-4E5C-80FA-BCE2CF9F0D64}" srcOrd="0" destOrd="0" presId="urn:microsoft.com/office/officeart/2005/8/layout/vList5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58903910-A694-4FFA-A7C5-3A3E1687B14D}" type="presOf" srcId="{537E2428-EC40-44C5-B84C-602F6BEBC380}" destId="{E4A56785-8AF0-41D4-967F-EDF8E66B0CE0}" srcOrd="0" destOrd="0" presId="urn:microsoft.com/office/officeart/2005/8/layout/vList5"/>
    <dgm:cxn modelId="{2482AD9D-90EB-4AD0-A28A-54B4ACF560FB}" type="presOf" srcId="{ABEA7060-EA91-4B6F-9517-CD93504EB079}" destId="{4A24A8F3-FFB4-469F-A173-F2B59D7B8166}" srcOrd="0" destOrd="0" presId="urn:microsoft.com/office/officeart/2005/8/layout/vList5"/>
    <dgm:cxn modelId="{51C092F6-FA63-450C-BA76-8DDD16F71A7F}" type="presParOf" srcId="{E4A56785-8AF0-41D4-967F-EDF8E66B0CE0}" destId="{A4EF9D0F-ACFD-42EF-9A57-7F320754A57E}" srcOrd="0" destOrd="0" presId="urn:microsoft.com/office/officeart/2005/8/layout/vList5"/>
    <dgm:cxn modelId="{CCBFD620-4285-47EF-ABBE-B29766F8D87C}" type="presParOf" srcId="{A4EF9D0F-ACFD-42EF-9A57-7F320754A57E}" destId="{4A24A8F3-FFB4-469F-A173-F2B59D7B8166}" srcOrd="0" destOrd="0" presId="urn:microsoft.com/office/officeart/2005/8/layout/vList5"/>
    <dgm:cxn modelId="{D7253A33-6603-4BE5-80F1-2ADA4669A6BE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sz="2300" dirty="0" smtClean="0"/>
            <a:t>Sahte Parmak OKUMAZ</a:t>
          </a:r>
          <a:endParaRPr lang="tr-TR" sz="23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NeighborX="-4968" custLinFactNeighborY="-65531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DAA63350-D3A8-4F70-A0B2-A24D525D8B2A}" type="presOf" srcId="{537E2428-EC40-44C5-B84C-602F6BEBC380}" destId="{E4A56785-8AF0-41D4-967F-EDF8E66B0CE0}" srcOrd="0" destOrd="0" presId="urn:microsoft.com/office/officeart/2005/8/layout/vList5"/>
    <dgm:cxn modelId="{5F06A689-AF96-4037-8E3A-2DFBFE26B38D}" type="presOf" srcId="{ABEA7060-EA91-4B6F-9517-CD93504EB079}" destId="{4A24A8F3-FFB4-469F-A173-F2B59D7B8166}" srcOrd="0" destOrd="0" presId="urn:microsoft.com/office/officeart/2005/8/layout/vList5"/>
    <dgm:cxn modelId="{E00AA2B1-B0DA-4483-BAA7-3EDFC680A411}" type="presOf" srcId="{F0B75E8F-558B-43DE-8CA0-4DA68A62B7AB}" destId="{8C8251D6-0352-4E5C-80FA-BCE2CF9F0D64}" srcOrd="0" destOrd="0" presId="urn:microsoft.com/office/officeart/2005/8/layout/vList5"/>
    <dgm:cxn modelId="{7B03AAD0-639E-4EA3-80E8-CA9F5659A957}" type="presParOf" srcId="{E4A56785-8AF0-41D4-967F-EDF8E66B0CE0}" destId="{A4EF9D0F-ACFD-42EF-9A57-7F320754A57E}" srcOrd="0" destOrd="0" presId="urn:microsoft.com/office/officeart/2005/8/layout/vList5"/>
    <dgm:cxn modelId="{04795F3F-D334-4D99-98F6-E5B8E417F8CF}" type="presParOf" srcId="{A4EF9D0F-ACFD-42EF-9A57-7F320754A57E}" destId="{4A24A8F3-FFB4-469F-A173-F2B59D7B8166}" srcOrd="0" destOrd="0" presId="urn:microsoft.com/office/officeart/2005/8/layout/vList5"/>
    <dgm:cxn modelId="{B7EBBD88-9B79-4A9F-A74E-2A5E0C6CD80B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sz="2300" dirty="0" smtClean="0"/>
            <a:t>Sahte Parmak OKUMAZ</a:t>
          </a:r>
          <a:endParaRPr lang="tr-TR" sz="23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NeighborX="-4968" custLinFactNeighborY="-65531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3D68ED27-7030-43B1-BA2C-6E0EB840C90D}" type="presOf" srcId="{537E2428-EC40-44C5-B84C-602F6BEBC380}" destId="{E4A56785-8AF0-41D4-967F-EDF8E66B0CE0}" srcOrd="0" destOrd="0" presId="urn:microsoft.com/office/officeart/2005/8/layout/vList5"/>
    <dgm:cxn modelId="{8D51A99E-7FFE-49CB-BAFB-3AA538F538CA}" type="presOf" srcId="{ABEA7060-EA91-4B6F-9517-CD93504EB079}" destId="{4A24A8F3-FFB4-469F-A173-F2B59D7B8166}" srcOrd="0" destOrd="0" presId="urn:microsoft.com/office/officeart/2005/8/layout/vList5"/>
    <dgm:cxn modelId="{82817ECE-4C52-4F42-8D87-B5BD9360F009}" type="presOf" srcId="{F0B75E8F-558B-43DE-8CA0-4DA68A62B7AB}" destId="{8C8251D6-0352-4E5C-80FA-BCE2CF9F0D64}" srcOrd="0" destOrd="0" presId="urn:microsoft.com/office/officeart/2005/8/layout/vList5"/>
    <dgm:cxn modelId="{C197C56A-E3AF-4289-94F2-5290B0366340}" type="presParOf" srcId="{E4A56785-8AF0-41D4-967F-EDF8E66B0CE0}" destId="{A4EF9D0F-ACFD-42EF-9A57-7F320754A57E}" srcOrd="0" destOrd="0" presId="urn:microsoft.com/office/officeart/2005/8/layout/vList5"/>
    <dgm:cxn modelId="{FCB2C11F-DEFB-4096-A321-2EE0949917D0}" type="presParOf" srcId="{A4EF9D0F-ACFD-42EF-9A57-7F320754A57E}" destId="{4A24A8F3-FFB4-469F-A173-F2B59D7B8166}" srcOrd="0" destOrd="0" presId="urn:microsoft.com/office/officeart/2005/8/layout/vList5"/>
    <dgm:cxn modelId="{6870E92F-51F0-4D1C-AD93-680FDF2A5E6A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 custT="1"/>
      <dgm:spPr/>
      <dgm:t>
        <a:bodyPr/>
        <a:lstStyle/>
        <a:p>
          <a:pPr rtl="0"/>
          <a:r>
            <a:rPr lang="tr-TR" sz="2400" dirty="0" smtClean="0"/>
            <a:t>USA Menşeili</a:t>
          </a:r>
          <a:endParaRPr lang="tr-TR" sz="24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3B9E1FA6-4A6C-4BDF-A4AB-3265E4E44144}">
      <dgm:prSet custT="1"/>
      <dgm:spPr/>
      <dgm:t>
        <a:bodyPr/>
        <a:lstStyle/>
        <a:p>
          <a:pPr rtl="0"/>
          <a:r>
            <a:rPr lang="tr-TR" sz="2400" dirty="0" smtClean="0"/>
            <a:t>Dünya Çapında Patentli</a:t>
          </a:r>
          <a:endParaRPr lang="tr-TR" sz="2400" dirty="0"/>
        </a:p>
      </dgm:t>
    </dgm:pt>
    <dgm:pt modelId="{D26AACAF-3635-4A49-B44A-DB532BC4B928}" type="parTrans" cxnId="{CDA4CF9E-CD81-4B77-B793-9171B5AE0466}">
      <dgm:prSet/>
      <dgm:spPr/>
      <dgm:t>
        <a:bodyPr/>
        <a:lstStyle/>
        <a:p>
          <a:endParaRPr lang="tr-TR"/>
        </a:p>
      </dgm:t>
    </dgm:pt>
    <dgm:pt modelId="{9ECC116B-EC5E-4583-9EF3-76FD248294C8}" type="sibTrans" cxnId="{CDA4CF9E-CD81-4B77-B793-9171B5AE0466}">
      <dgm:prSet/>
      <dgm:spPr/>
      <dgm:t>
        <a:bodyPr/>
        <a:lstStyle/>
        <a:p>
          <a:endParaRPr lang="tr-TR"/>
        </a:p>
      </dgm:t>
    </dgm:pt>
    <dgm:pt modelId="{475108E6-47E5-4482-90EA-9BA918D207BA}">
      <dgm:prSet custT="1"/>
      <dgm:spPr/>
      <dgm:t>
        <a:bodyPr/>
        <a:lstStyle/>
        <a:p>
          <a:pPr rtl="0"/>
          <a:r>
            <a:rPr lang="tr-TR" sz="2400" dirty="0" smtClean="0"/>
            <a:t>Mükemmel imaj kalitesi</a:t>
          </a:r>
          <a:endParaRPr lang="tr-TR" sz="2400" dirty="0"/>
        </a:p>
      </dgm:t>
    </dgm:pt>
    <dgm:pt modelId="{32D3D2C2-9B3A-4FC4-862F-96124128D94D}" type="parTrans" cxnId="{5D663E50-9430-4618-8B26-8D5D4F2C5147}">
      <dgm:prSet/>
      <dgm:spPr/>
      <dgm:t>
        <a:bodyPr/>
        <a:lstStyle/>
        <a:p>
          <a:endParaRPr lang="tr-TR"/>
        </a:p>
      </dgm:t>
    </dgm:pt>
    <dgm:pt modelId="{A6E772A7-6B1E-4C5D-A5FD-11DDC856C021}" type="sibTrans" cxnId="{5D663E50-9430-4618-8B26-8D5D4F2C5147}">
      <dgm:prSet/>
      <dgm:spPr/>
      <dgm:t>
        <a:bodyPr/>
        <a:lstStyle/>
        <a:p>
          <a:endParaRPr lang="tr-TR"/>
        </a:p>
      </dgm:t>
    </dgm:pt>
    <dgm:pt modelId="{C1052D64-09C3-4809-A3CD-EBEA00BBBBAD}">
      <dgm:prSet custT="1"/>
      <dgm:spPr/>
      <dgm:t>
        <a:bodyPr/>
        <a:lstStyle/>
        <a:p>
          <a:pPr rtl="0"/>
          <a:r>
            <a:rPr lang="tr-TR" sz="2400" dirty="0" smtClean="0"/>
            <a:t>Süper dayanıklı</a:t>
          </a:r>
          <a:endParaRPr lang="tr-TR" sz="2400" dirty="0"/>
        </a:p>
      </dgm:t>
    </dgm:pt>
    <dgm:pt modelId="{93C23A9B-B9FB-46BA-9331-5A6BE8CDE9A7}" type="parTrans" cxnId="{1B57B524-38E9-47B1-A773-23C512FF83A5}">
      <dgm:prSet/>
      <dgm:spPr/>
      <dgm:t>
        <a:bodyPr/>
        <a:lstStyle/>
        <a:p>
          <a:endParaRPr lang="tr-TR"/>
        </a:p>
      </dgm:t>
    </dgm:pt>
    <dgm:pt modelId="{240AEF26-2780-4E18-8CEE-C965589B4C25}" type="sibTrans" cxnId="{1B57B524-38E9-47B1-A773-23C512FF83A5}">
      <dgm:prSet/>
      <dgm:spPr/>
      <dgm:t>
        <a:bodyPr/>
        <a:lstStyle/>
        <a:p>
          <a:endParaRPr lang="tr-TR"/>
        </a:p>
      </dgm:t>
    </dgm:pt>
    <dgm:pt modelId="{F3D89D8F-1FAF-462D-BF10-072A178E2518}">
      <dgm:prSet custT="1"/>
      <dgm:spPr/>
      <dgm:t>
        <a:bodyPr/>
        <a:lstStyle/>
        <a:p>
          <a:pPr rtl="0"/>
          <a:r>
            <a:rPr lang="tr-TR" sz="2400" dirty="0" smtClean="0"/>
            <a:t>Optik ve </a:t>
          </a:r>
          <a:r>
            <a:rPr lang="tr-TR" sz="2400" dirty="0" err="1" smtClean="0"/>
            <a:t>semiconductor</a:t>
          </a:r>
          <a:r>
            <a:rPr lang="tr-TR" sz="2400" dirty="0" smtClean="0"/>
            <a:t> </a:t>
          </a:r>
          <a:r>
            <a:rPr lang="tr-TR" sz="2400" dirty="0" err="1" smtClean="0"/>
            <a:t>sensörlerden</a:t>
          </a:r>
          <a:r>
            <a:rPr lang="tr-TR" sz="2400" dirty="0" smtClean="0"/>
            <a:t> çok farklı</a:t>
          </a:r>
          <a:endParaRPr lang="tr-TR" sz="2400" dirty="0"/>
        </a:p>
      </dgm:t>
    </dgm:pt>
    <dgm:pt modelId="{7CC72FC0-5DAA-4FD7-8534-2AA99702C1C8}" type="parTrans" cxnId="{923C2EBE-F0DE-49DE-80FF-8B0DE77C4F37}">
      <dgm:prSet/>
      <dgm:spPr/>
      <dgm:t>
        <a:bodyPr/>
        <a:lstStyle/>
        <a:p>
          <a:endParaRPr lang="tr-TR"/>
        </a:p>
      </dgm:t>
    </dgm:pt>
    <dgm:pt modelId="{D4805E0F-B0DE-4597-BA8E-EC57712D7DDC}" type="sibTrans" cxnId="{923C2EBE-F0DE-49DE-80FF-8B0DE77C4F37}">
      <dgm:prSet/>
      <dgm:spPr/>
      <dgm:t>
        <a:bodyPr/>
        <a:lstStyle/>
        <a:p>
          <a:endParaRPr lang="tr-TR"/>
        </a:p>
      </dgm:t>
    </dgm:pt>
    <dgm:pt modelId="{2497F4C0-7F4E-47BA-B344-206EE3027816}">
      <dgm:prSet/>
      <dgm:spPr/>
      <dgm:t>
        <a:bodyPr/>
        <a:lstStyle/>
        <a:p>
          <a:pPr rtl="0"/>
          <a:endParaRPr lang="tr-TR" sz="2300" dirty="0"/>
        </a:p>
      </dgm:t>
    </dgm:pt>
    <dgm:pt modelId="{B29D2FEE-3B00-4563-BEBE-EE54282B7261}" type="parTrans" cxnId="{1EFD56F6-4FB7-4378-8F45-4023A6C769E4}">
      <dgm:prSet/>
      <dgm:spPr/>
      <dgm:t>
        <a:bodyPr/>
        <a:lstStyle/>
        <a:p>
          <a:endParaRPr lang="tr-TR"/>
        </a:p>
      </dgm:t>
    </dgm:pt>
    <dgm:pt modelId="{B4828559-7AF0-4E83-9BF4-0C1A0F2008C6}" type="sibTrans" cxnId="{1EFD56F6-4FB7-4378-8F45-4023A6C769E4}">
      <dgm:prSet/>
      <dgm:spPr/>
      <dgm:t>
        <a:bodyPr/>
        <a:lstStyle/>
        <a:p>
          <a:endParaRPr lang="tr-TR"/>
        </a:p>
      </dgm:t>
    </dgm:pt>
    <dgm:pt modelId="{1E6357A3-77D5-4270-B303-E1B8282C3EC0}">
      <dgm:prSet custT="1"/>
      <dgm:spPr/>
      <dgm:t>
        <a:bodyPr/>
        <a:lstStyle/>
        <a:p>
          <a:pPr rtl="0"/>
          <a:r>
            <a:rPr lang="tr-TR" sz="2400" dirty="0" smtClean="0"/>
            <a:t>Sadece ışığı işleyerek yüksek güvenlik</a:t>
          </a:r>
          <a:endParaRPr lang="tr-TR" sz="2400" dirty="0"/>
        </a:p>
      </dgm:t>
    </dgm:pt>
    <dgm:pt modelId="{4149E257-9D57-4A06-9820-5774AB8A61BC}" type="parTrans" cxnId="{D25B14F6-85AC-40B6-84BC-0CBD53B5FFD9}">
      <dgm:prSet/>
      <dgm:spPr/>
      <dgm:t>
        <a:bodyPr/>
        <a:lstStyle/>
        <a:p>
          <a:endParaRPr lang="tr-TR"/>
        </a:p>
      </dgm:t>
    </dgm:pt>
    <dgm:pt modelId="{FAACEACD-5753-4CE0-8FEF-D12056F9034E}" type="sibTrans" cxnId="{D25B14F6-85AC-40B6-84BC-0CBD53B5FFD9}">
      <dgm:prSet/>
      <dgm:spPr/>
      <dgm:t>
        <a:bodyPr/>
        <a:lstStyle/>
        <a:p>
          <a:endParaRPr lang="tr-TR"/>
        </a:p>
      </dgm:t>
    </dgm:pt>
    <dgm:pt modelId="{0EE4FEBA-CCA4-4E71-9ED2-F0CD2141ADAA}">
      <dgm:prSet custT="1"/>
      <dgm:spPr/>
      <dgm:t>
        <a:bodyPr/>
        <a:lstStyle/>
        <a:p>
          <a:pPr rtl="0"/>
          <a:r>
            <a:rPr lang="tr-TR" sz="2400" dirty="0" smtClean="0"/>
            <a:t>Çok Yüksek Okuma Hızı</a:t>
          </a:r>
          <a:endParaRPr lang="tr-TR" sz="2400" dirty="0"/>
        </a:p>
      </dgm:t>
    </dgm:pt>
    <dgm:pt modelId="{B987EF8A-AC0A-4098-893E-C865FE83E107}" type="parTrans" cxnId="{638F7B46-10C7-4335-86CA-3E663A0EA82B}">
      <dgm:prSet/>
      <dgm:spPr/>
      <dgm:t>
        <a:bodyPr/>
        <a:lstStyle/>
        <a:p>
          <a:endParaRPr lang="tr-TR"/>
        </a:p>
      </dgm:t>
    </dgm:pt>
    <dgm:pt modelId="{8E95CE1D-8A0E-4E1A-95CE-FF578BD52A39}" type="sibTrans" cxnId="{638F7B46-10C7-4335-86CA-3E663A0EA82B}">
      <dgm:prSet/>
      <dgm:spPr/>
      <dgm:t>
        <a:bodyPr/>
        <a:lstStyle/>
        <a:p>
          <a:endParaRPr lang="tr-TR"/>
        </a:p>
      </dgm:t>
    </dgm:pt>
    <dgm:pt modelId="{8A985264-B663-4C8D-91E2-0B7BC33D95E0}">
      <dgm:prSet custT="1"/>
      <dgm:spPr/>
      <dgm:t>
        <a:bodyPr/>
        <a:lstStyle/>
        <a:p>
          <a:pPr rtl="0"/>
          <a:r>
            <a:rPr lang="tr-TR" sz="2400" dirty="0" smtClean="0"/>
            <a:t>Islak / Kuru Parmak </a:t>
          </a:r>
          <a:r>
            <a:rPr lang="tr-TR" sz="2400" dirty="0" err="1" smtClean="0"/>
            <a:t>Farketmez</a:t>
          </a:r>
          <a:endParaRPr lang="tr-TR" sz="2400" dirty="0"/>
        </a:p>
      </dgm:t>
    </dgm:pt>
    <dgm:pt modelId="{6AC79C9F-76D8-4EFD-8FC2-242EB812375A}" type="parTrans" cxnId="{0D2DDEBF-2F34-4C52-93B6-A2593BA986DB}">
      <dgm:prSet/>
      <dgm:spPr/>
      <dgm:t>
        <a:bodyPr/>
        <a:lstStyle/>
        <a:p>
          <a:endParaRPr lang="tr-TR"/>
        </a:p>
      </dgm:t>
    </dgm:pt>
    <dgm:pt modelId="{5B34D3CD-0753-485A-9E56-C3762683AD7F}" type="sibTrans" cxnId="{0D2DDEBF-2F34-4C52-93B6-A2593BA986DB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Y="48437" custLinFactNeighborY="100000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FD56F6-4FB7-4378-8F45-4023A6C769E4}" srcId="{ABEA7060-EA91-4B6F-9517-CD93504EB079}" destId="{2497F4C0-7F4E-47BA-B344-206EE3027816}" srcOrd="8" destOrd="0" parTransId="{B29D2FEE-3B00-4563-BEBE-EE54282B7261}" sibTransId="{B4828559-7AF0-4E83-9BF4-0C1A0F2008C6}"/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5C7503B4-512A-413E-9473-FE6C2A0D8832}" type="presOf" srcId="{475108E6-47E5-4482-90EA-9BA918D207BA}" destId="{8C8251D6-0352-4E5C-80FA-BCE2CF9F0D64}" srcOrd="0" destOrd="2" presId="urn:microsoft.com/office/officeart/2005/8/layout/vList5"/>
    <dgm:cxn modelId="{638F7B46-10C7-4335-86CA-3E663A0EA82B}" srcId="{ABEA7060-EA91-4B6F-9517-CD93504EB079}" destId="{0EE4FEBA-CCA4-4E71-9ED2-F0CD2141ADAA}" srcOrd="6" destOrd="0" parTransId="{B987EF8A-AC0A-4098-893E-C865FE83E107}" sibTransId="{8E95CE1D-8A0E-4E1A-95CE-FF578BD52A39}"/>
    <dgm:cxn modelId="{923C2EBE-F0DE-49DE-80FF-8B0DE77C4F37}" srcId="{ABEA7060-EA91-4B6F-9517-CD93504EB079}" destId="{F3D89D8F-1FAF-462D-BF10-072A178E2518}" srcOrd="4" destOrd="0" parTransId="{7CC72FC0-5DAA-4FD7-8534-2AA99702C1C8}" sibTransId="{D4805E0F-B0DE-4597-BA8E-EC57712D7DDC}"/>
    <dgm:cxn modelId="{19F05AF7-8523-43DC-BCA8-74B42439E07C}" type="presOf" srcId="{537E2428-EC40-44C5-B84C-602F6BEBC380}" destId="{E4A56785-8AF0-41D4-967F-EDF8E66B0CE0}" srcOrd="0" destOrd="0" presId="urn:microsoft.com/office/officeart/2005/8/layout/vList5"/>
    <dgm:cxn modelId="{A6794864-99A8-4375-8ABF-1D4616E9809B}" type="presOf" srcId="{0EE4FEBA-CCA4-4E71-9ED2-F0CD2141ADAA}" destId="{8C8251D6-0352-4E5C-80FA-BCE2CF9F0D64}" srcOrd="0" destOrd="6" presId="urn:microsoft.com/office/officeart/2005/8/layout/vList5"/>
    <dgm:cxn modelId="{DB530F46-D34F-48D1-A839-DB2547AB3411}" type="presOf" srcId="{F3D89D8F-1FAF-462D-BF10-072A178E2518}" destId="{8C8251D6-0352-4E5C-80FA-BCE2CF9F0D64}" srcOrd="0" destOrd="4" presId="urn:microsoft.com/office/officeart/2005/8/layout/vList5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C1DBF144-A32A-4500-8C81-7B1959B5F893}" type="presOf" srcId="{3B9E1FA6-4A6C-4BDF-A4AB-3265E4E44144}" destId="{8C8251D6-0352-4E5C-80FA-BCE2CF9F0D64}" srcOrd="0" destOrd="1" presId="urn:microsoft.com/office/officeart/2005/8/layout/vList5"/>
    <dgm:cxn modelId="{C0E4D328-EBFE-4CF8-82AD-27D9073BBD09}" type="presOf" srcId="{C1052D64-09C3-4809-A3CD-EBEA00BBBBAD}" destId="{8C8251D6-0352-4E5C-80FA-BCE2CF9F0D64}" srcOrd="0" destOrd="3" presId="urn:microsoft.com/office/officeart/2005/8/layout/vList5"/>
    <dgm:cxn modelId="{1B57B524-38E9-47B1-A773-23C512FF83A5}" srcId="{ABEA7060-EA91-4B6F-9517-CD93504EB079}" destId="{C1052D64-09C3-4809-A3CD-EBEA00BBBBAD}" srcOrd="3" destOrd="0" parTransId="{93C23A9B-B9FB-46BA-9331-5A6BE8CDE9A7}" sibTransId="{240AEF26-2780-4E18-8CEE-C965589B4C25}"/>
    <dgm:cxn modelId="{160CBBF3-1A07-4247-BF5D-522C2BC8D217}" type="presOf" srcId="{8A985264-B663-4C8D-91E2-0B7BC33D95E0}" destId="{8C8251D6-0352-4E5C-80FA-BCE2CF9F0D64}" srcOrd="0" destOrd="7" presId="urn:microsoft.com/office/officeart/2005/8/layout/vList5"/>
    <dgm:cxn modelId="{21CF8A1E-DB2A-47A5-A964-5AE3FB1BF048}" type="presOf" srcId="{ABEA7060-EA91-4B6F-9517-CD93504EB079}" destId="{4A24A8F3-FFB4-469F-A173-F2B59D7B8166}" srcOrd="0" destOrd="0" presId="urn:microsoft.com/office/officeart/2005/8/layout/vList5"/>
    <dgm:cxn modelId="{5D663E50-9430-4618-8B26-8D5D4F2C5147}" srcId="{ABEA7060-EA91-4B6F-9517-CD93504EB079}" destId="{475108E6-47E5-4482-90EA-9BA918D207BA}" srcOrd="2" destOrd="0" parTransId="{32D3D2C2-9B3A-4FC4-862F-96124128D94D}" sibTransId="{A6E772A7-6B1E-4C5D-A5FD-11DDC856C021}"/>
    <dgm:cxn modelId="{CDA4CF9E-CD81-4B77-B793-9171B5AE0466}" srcId="{ABEA7060-EA91-4B6F-9517-CD93504EB079}" destId="{3B9E1FA6-4A6C-4BDF-A4AB-3265E4E44144}" srcOrd="1" destOrd="0" parTransId="{D26AACAF-3635-4A49-B44A-DB532BC4B928}" sibTransId="{9ECC116B-EC5E-4583-9EF3-76FD248294C8}"/>
    <dgm:cxn modelId="{49CB3AB7-6F40-48FE-B3AC-CA5DC225729C}" type="presOf" srcId="{1E6357A3-77D5-4270-B303-E1B8282C3EC0}" destId="{8C8251D6-0352-4E5C-80FA-BCE2CF9F0D64}" srcOrd="0" destOrd="5" presId="urn:microsoft.com/office/officeart/2005/8/layout/vList5"/>
    <dgm:cxn modelId="{D25B14F6-85AC-40B6-84BC-0CBD53B5FFD9}" srcId="{ABEA7060-EA91-4B6F-9517-CD93504EB079}" destId="{1E6357A3-77D5-4270-B303-E1B8282C3EC0}" srcOrd="5" destOrd="0" parTransId="{4149E257-9D57-4A06-9820-5774AB8A61BC}" sibTransId="{FAACEACD-5753-4CE0-8FEF-D12056F9034E}"/>
    <dgm:cxn modelId="{CBDD6A44-8C18-4017-B664-76E152F6A8C2}" type="presOf" srcId="{F0B75E8F-558B-43DE-8CA0-4DA68A62B7AB}" destId="{8C8251D6-0352-4E5C-80FA-BCE2CF9F0D64}" srcOrd="0" destOrd="0" presId="urn:microsoft.com/office/officeart/2005/8/layout/vList5"/>
    <dgm:cxn modelId="{0D2DDEBF-2F34-4C52-93B6-A2593BA986DB}" srcId="{ABEA7060-EA91-4B6F-9517-CD93504EB079}" destId="{8A985264-B663-4C8D-91E2-0B7BC33D95E0}" srcOrd="7" destOrd="0" parTransId="{6AC79C9F-76D8-4EFD-8FC2-242EB812375A}" sibTransId="{5B34D3CD-0753-485A-9E56-C3762683AD7F}"/>
    <dgm:cxn modelId="{2A2EA515-5A49-4DA8-A8EB-4A8A9049DD32}" type="presOf" srcId="{2497F4C0-7F4E-47BA-B344-206EE3027816}" destId="{8C8251D6-0352-4E5C-80FA-BCE2CF9F0D64}" srcOrd="0" destOrd="8" presId="urn:microsoft.com/office/officeart/2005/8/layout/vList5"/>
    <dgm:cxn modelId="{CF1050B0-6060-4D01-A912-6097160EE444}" type="presParOf" srcId="{E4A56785-8AF0-41D4-967F-EDF8E66B0CE0}" destId="{A4EF9D0F-ACFD-42EF-9A57-7F320754A57E}" srcOrd="0" destOrd="0" presId="urn:microsoft.com/office/officeart/2005/8/layout/vList5"/>
    <dgm:cxn modelId="{4EB3E41B-26E9-4140-8C44-0DC7495189FD}" type="presParOf" srcId="{A4EF9D0F-ACFD-42EF-9A57-7F320754A57E}" destId="{4A24A8F3-FFB4-469F-A173-F2B59D7B8166}" srcOrd="0" destOrd="0" presId="urn:microsoft.com/office/officeart/2005/8/layout/vList5"/>
    <dgm:cxn modelId="{867417C6-DA5B-41A6-9D2A-46282F064E02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sz="2300" dirty="0" err="1" smtClean="0"/>
            <a:t>Light</a:t>
          </a:r>
          <a:r>
            <a:rPr lang="tr-TR" sz="2300" dirty="0" smtClean="0"/>
            <a:t> </a:t>
          </a:r>
          <a:r>
            <a:rPr lang="tr-TR" sz="2300" dirty="0" err="1" smtClean="0"/>
            <a:t>Emitting</a:t>
          </a:r>
          <a:r>
            <a:rPr lang="tr-TR" sz="2300" dirty="0" smtClean="0"/>
            <a:t> Sensor.</a:t>
          </a:r>
          <a:endParaRPr lang="tr-TR" sz="23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BA119740-BA8B-4024-87C8-890BB7E636BB}">
      <dgm:prSet custT="1"/>
      <dgm:spPr/>
      <dgm:t>
        <a:bodyPr/>
        <a:lstStyle/>
        <a:p>
          <a:pPr rtl="0"/>
          <a:r>
            <a:rPr lang="tr-TR" sz="3200" dirty="0" smtClean="0"/>
            <a:t>Dünyada İLK</a:t>
          </a:r>
          <a:endParaRPr lang="tr-TR" sz="3200" dirty="0"/>
        </a:p>
      </dgm:t>
    </dgm:pt>
    <dgm:pt modelId="{2D43CF91-AAD3-47F4-BD44-C01EDF78CD45}" type="parTrans" cxnId="{91E65298-5223-4F27-8B1D-6072A8E8EA6A}">
      <dgm:prSet/>
      <dgm:spPr/>
      <dgm:t>
        <a:bodyPr/>
        <a:lstStyle/>
        <a:p>
          <a:endParaRPr lang="tr-TR"/>
        </a:p>
      </dgm:t>
    </dgm:pt>
    <dgm:pt modelId="{5211AA73-C107-44A3-A878-11C4A29426A4}" type="sibTrans" cxnId="{91E65298-5223-4F27-8B1D-6072A8E8EA6A}">
      <dgm:prSet/>
      <dgm:spPr/>
      <dgm:t>
        <a:bodyPr/>
        <a:lstStyle/>
        <a:p>
          <a:endParaRPr lang="tr-TR"/>
        </a:p>
      </dgm:t>
    </dgm:pt>
    <dgm:pt modelId="{013AD347-E447-4397-B5A9-BB40A5EE8687}">
      <dgm:prSet custT="1"/>
      <dgm:spPr/>
      <dgm:t>
        <a:bodyPr/>
        <a:lstStyle/>
        <a:p>
          <a:pPr rtl="0"/>
          <a:r>
            <a:rPr lang="tr-TR" sz="3600" dirty="0" smtClean="0"/>
            <a:t>Dünyada TEK</a:t>
          </a:r>
          <a:endParaRPr lang="tr-TR" sz="3600" dirty="0"/>
        </a:p>
      </dgm:t>
    </dgm:pt>
    <dgm:pt modelId="{8CF26B46-C956-4785-961E-A3CD02A45522}" type="parTrans" cxnId="{8762AEF2-96DE-4D45-BE84-635BC7C04EEC}">
      <dgm:prSet/>
      <dgm:spPr/>
      <dgm:t>
        <a:bodyPr/>
        <a:lstStyle/>
        <a:p>
          <a:endParaRPr lang="tr-TR"/>
        </a:p>
      </dgm:t>
    </dgm:pt>
    <dgm:pt modelId="{2EF796EE-9380-4AB4-80C5-C9C06101E948}" type="sibTrans" cxnId="{8762AEF2-96DE-4D45-BE84-635BC7C04EEC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Y="48437" custLinFactNeighborY="100000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A37D0023-E667-4EB2-933F-BB4182459832}" type="presOf" srcId="{BA119740-BA8B-4024-87C8-890BB7E636BB}" destId="{8C8251D6-0352-4E5C-80FA-BCE2CF9F0D64}" srcOrd="0" destOrd="1" presId="urn:microsoft.com/office/officeart/2005/8/layout/vList5"/>
    <dgm:cxn modelId="{91E65298-5223-4F27-8B1D-6072A8E8EA6A}" srcId="{ABEA7060-EA91-4B6F-9517-CD93504EB079}" destId="{BA119740-BA8B-4024-87C8-890BB7E636BB}" srcOrd="1" destOrd="0" parTransId="{2D43CF91-AAD3-47F4-BD44-C01EDF78CD45}" sibTransId="{5211AA73-C107-44A3-A878-11C4A29426A4}"/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DB1099A0-0496-474D-A293-BCDC14ACF1C1}" type="presOf" srcId="{ABEA7060-EA91-4B6F-9517-CD93504EB079}" destId="{4A24A8F3-FFB4-469F-A173-F2B59D7B8166}" srcOrd="0" destOrd="0" presId="urn:microsoft.com/office/officeart/2005/8/layout/vList5"/>
    <dgm:cxn modelId="{8762AEF2-96DE-4D45-BE84-635BC7C04EEC}" srcId="{ABEA7060-EA91-4B6F-9517-CD93504EB079}" destId="{013AD347-E447-4397-B5A9-BB40A5EE8687}" srcOrd="2" destOrd="0" parTransId="{8CF26B46-C956-4785-961E-A3CD02A45522}" sibTransId="{2EF796EE-9380-4AB4-80C5-C9C06101E948}"/>
    <dgm:cxn modelId="{34A857F9-3183-4881-8D5F-AAE2C28BBC70}" type="presOf" srcId="{537E2428-EC40-44C5-B84C-602F6BEBC380}" destId="{E4A56785-8AF0-41D4-967F-EDF8E66B0CE0}" srcOrd="0" destOrd="0" presId="urn:microsoft.com/office/officeart/2005/8/layout/vList5"/>
    <dgm:cxn modelId="{F7571AF8-20C9-4CC1-BCCA-223A6DE08985}" type="presOf" srcId="{F0B75E8F-558B-43DE-8CA0-4DA68A62B7AB}" destId="{8C8251D6-0352-4E5C-80FA-BCE2CF9F0D64}" srcOrd="0" destOrd="0" presId="urn:microsoft.com/office/officeart/2005/8/layout/vList5"/>
    <dgm:cxn modelId="{3311748A-24E3-4073-8A1C-A7A7D1D3F3C2}" type="presOf" srcId="{013AD347-E447-4397-B5A9-BB40A5EE8687}" destId="{8C8251D6-0352-4E5C-80FA-BCE2CF9F0D64}" srcOrd="0" destOrd="2" presId="urn:microsoft.com/office/officeart/2005/8/layout/vList5"/>
    <dgm:cxn modelId="{A6AFDA22-0778-4203-ACE0-A7B331D9B77C}" type="presParOf" srcId="{E4A56785-8AF0-41D4-967F-EDF8E66B0CE0}" destId="{A4EF9D0F-ACFD-42EF-9A57-7F320754A57E}" srcOrd="0" destOrd="0" presId="urn:microsoft.com/office/officeart/2005/8/layout/vList5"/>
    <dgm:cxn modelId="{907FB2D0-71AB-47CD-8BCD-4ADA30F9CEE3}" type="presParOf" srcId="{A4EF9D0F-ACFD-42EF-9A57-7F320754A57E}" destId="{4A24A8F3-FFB4-469F-A173-F2B59D7B8166}" srcOrd="0" destOrd="0" presId="urn:microsoft.com/office/officeart/2005/8/layout/vList5"/>
    <dgm:cxn modelId="{054EAC84-E936-47CD-9201-EEC4EA1690EF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sz="2300" dirty="0" smtClean="0"/>
            <a:t>Kirli Parmak Okur</a:t>
          </a:r>
          <a:endParaRPr lang="tr-TR" sz="23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NeighborX="-4968" custLinFactNeighborY="-65531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CF5A0794-FE0E-4790-BC63-8C5972F82AAA}" type="presOf" srcId="{ABEA7060-EA91-4B6F-9517-CD93504EB079}" destId="{4A24A8F3-FFB4-469F-A173-F2B59D7B8166}" srcOrd="0" destOrd="0" presId="urn:microsoft.com/office/officeart/2005/8/layout/vList5"/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5245163E-8A89-4271-BA14-3928AE4E6CFE}" type="presOf" srcId="{F0B75E8F-558B-43DE-8CA0-4DA68A62B7AB}" destId="{8C8251D6-0352-4E5C-80FA-BCE2CF9F0D64}" srcOrd="0" destOrd="0" presId="urn:microsoft.com/office/officeart/2005/8/layout/vList5"/>
    <dgm:cxn modelId="{EC959F00-FEC2-464F-A144-78DA01515F11}" type="presOf" srcId="{537E2428-EC40-44C5-B84C-602F6BEBC380}" destId="{E4A56785-8AF0-41D4-967F-EDF8E66B0CE0}" srcOrd="0" destOrd="0" presId="urn:microsoft.com/office/officeart/2005/8/layout/vList5"/>
    <dgm:cxn modelId="{EE62AF8F-8B38-4FD2-A414-F176A9FC3ACC}" type="presParOf" srcId="{E4A56785-8AF0-41D4-967F-EDF8E66B0CE0}" destId="{A4EF9D0F-ACFD-42EF-9A57-7F320754A57E}" srcOrd="0" destOrd="0" presId="urn:microsoft.com/office/officeart/2005/8/layout/vList5"/>
    <dgm:cxn modelId="{F707BE14-B9F0-42B7-8477-82E121FF7439}" type="presParOf" srcId="{A4EF9D0F-ACFD-42EF-9A57-7F320754A57E}" destId="{4A24A8F3-FFB4-469F-A173-F2B59D7B8166}" srcOrd="0" destOrd="0" presId="urn:microsoft.com/office/officeart/2005/8/layout/vList5"/>
    <dgm:cxn modelId="{148C92AA-B482-4C62-97FC-7AC8AC7230BD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/>
            <a:t>OPTİK</a:t>
          </a:r>
          <a:endParaRPr lang="tr-TR" dirty="0"/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dirty="0" smtClean="0"/>
            <a:t>Kirli Parmak Okuyamaz</a:t>
          </a:r>
          <a:endParaRPr lang="tr-TR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X="4955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251D6-0352-4E5C-80FA-BCE2CF9F0D64}" type="pres">
      <dgm:prSet presAssocID="{ABEA7060-EA91-4B6F-9517-CD93504EB079}" presName="descendantText" presStyleLbl="alignAccFollowNode1" presStyleIdx="0" presStyleCnt="1" custScaleY="45817" custLinFactNeighborX="-100000" custLinFactNeighborY="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7207E0F6-B805-43D4-B71A-C8FFE355AB04}" type="presOf" srcId="{ABEA7060-EA91-4B6F-9517-CD93504EB079}" destId="{4A24A8F3-FFB4-469F-A173-F2B59D7B8166}" srcOrd="0" destOrd="0" presId="urn:microsoft.com/office/officeart/2005/8/layout/vList5"/>
    <dgm:cxn modelId="{A3AA8A60-144F-46DE-8D74-5413052D3FC2}" type="presOf" srcId="{537E2428-EC40-44C5-B84C-602F6BEBC380}" destId="{E4A56785-8AF0-41D4-967F-EDF8E66B0CE0}" srcOrd="0" destOrd="0" presId="urn:microsoft.com/office/officeart/2005/8/layout/vList5"/>
    <dgm:cxn modelId="{55A48D3A-136E-4F90-9C80-DF08AF77B786}" type="presOf" srcId="{F0B75E8F-558B-43DE-8CA0-4DA68A62B7AB}" destId="{8C8251D6-0352-4E5C-80FA-BCE2CF9F0D64}" srcOrd="0" destOrd="0" presId="urn:microsoft.com/office/officeart/2005/8/layout/vList5"/>
    <dgm:cxn modelId="{BD977270-9BC7-43BB-B285-98153887A966}" type="presParOf" srcId="{E4A56785-8AF0-41D4-967F-EDF8E66B0CE0}" destId="{A4EF9D0F-ACFD-42EF-9A57-7F320754A57E}" srcOrd="0" destOrd="0" presId="urn:microsoft.com/office/officeart/2005/8/layout/vList5"/>
    <dgm:cxn modelId="{25EB17E8-6E1C-4361-BDE4-7154ECF87C11}" type="presParOf" srcId="{A4EF9D0F-ACFD-42EF-9A57-7F320754A57E}" destId="{4A24A8F3-FFB4-469F-A173-F2B59D7B8166}" srcOrd="0" destOrd="0" presId="urn:microsoft.com/office/officeart/2005/8/layout/vList5"/>
    <dgm:cxn modelId="{7F6FC168-BF8B-4863-8DBF-C06865A31CEF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sz="2300" dirty="0" smtClean="0"/>
            <a:t>Kirli Yüzeyde Okur</a:t>
          </a:r>
          <a:endParaRPr lang="tr-TR" sz="23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NeighborX="-4968" custLinFactNeighborY="-65531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F0A487E5-CB42-424E-B462-21EB13951A94}" type="presOf" srcId="{ABEA7060-EA91-4B6F-9517-CD93504EB079}" destId="{4A24A8F3-FFB4-469F-A173-F2B59D7B8166}" srcOrd="0" destOrd="0" presId="urn:microsoft.com/office/officeart/2005/8/layout/vList5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47FE23B9-D975-4988-A568-BD39D7ACB322}" type="presOf" srcId="{537E2428-EC40-44C5-B84C-602F6BEBC380}" destId="{E4A56785-8AF0-41D4-967F-EDF8E66B0CE0}" srcOrd="0" destOrd="0" presId="urn:microsoft.com/office/officeart/2005/8/layout/vList5"/>
    <dgm:cxn modelId="{1F52497E-F026-43FA-B6E3-43C0AB191D7D}" type="presOf" srcId="{F0B75E8F-558B-43DE-8CA0-4DA68A62B7AB}" destId="{8C8251D6-0352-4E5C-80FA-BCE2CF9F0D64}" srcOrd="0" destOrd="0" presId="urn:microsoft.com/office/officeart/2005/8/layout/vList5"/>
    <dgm:cxn modelId="{244669C5-82E5-4442-8DF3-15B0307DD33B}" type="presParOf" srcId="{E4A56785-8AF0-41D4-967F-EDF8E66B0CE0}" destId="{A4EF9D0F-ACFD-42EF-9A57-7F320754A57E}" srcOrd="0" destOrd="0" presId="urn:microsoft.com/office/officeart/2005/8/layout/vList5"/>
    <dgm:cxn modelId="{6558C4FF-7391-4C0F-8477-3A5E6299C61F}" type="presParOf" srcId="{A4EF9D0F-ACFD-42EF-9A57-7F320754A57E}" destId="{4A24A8F3-FFB4-469F-A173-F2B59D7B8166}" srcOrd="0" destOrd="0" presId="urn:microsoft.com/office/officeart/2005/8/layout/vList5"/>
    <dgm:cxn modelId="{71B25EAE-593E-44AB-8EFB-2EEF7EFC232D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/>
            <a:t>OPTİK</a:t>
          </a:r>
          <a:endParaRPr lang="tr-TR" dirty="0"/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dirty="0" smtClean="0"/>
            <a:t>Kirli Yüzeyde Okuyamaz</a:t>
          </a:r>
          <a:endParaRPr lang="tr-TR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X="4955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251D6-0352-4E5C-80FA-BCE2CF9F0D64}" type="pres">
      <dgm:prSet presAssocID="{ABEA7060-EA91-4B6F-9517-CD93504EB079}" presName="descendantText" presStyleLbl="alignAccFollowNode1" presStyleIdx="0" presStyleCnt="1" custScaleY="45817" custLinFactNeighborX="-100000" custLinFactNeighborY="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F96F3FCD-A687-4B20-8758-57124553FC37}" type="presOf" srcId="{ABEA7060-EA91-4B6F-9517-CD93504EB079}" destId="{4A24A8F3-FFB4-469F-A173-F2B59D7B8166}" srcOrd="0" destOrd="0" presId="urn:microsoft.com/office/officeart/2005/8/layout/vList5"/>
    <dgm:cxn modelId="{467A2FBC-51CF-4552-8862-5CA7E395B4C6}" type="presOf" srcId="{F0B75E8F-558B-43DE-8CA0-4DA68A62B7AB}" destId="{8C8251D6-0352-4E5C-80FA-BCE2CF9F0D64}" srcOrd="0" destOrd="0" presId="urn:microsoft.com/office/officeart/2005/8/layout/vList5"/>
    <dgm:cxn modelId="{56439356-802A-48FC-9E88-2683B0086BF5}" type="presOf" srcId="{537E2428-EC40-44C5-B84C-602F6BEBC380}" destId="{E4A56785-8AF0-41D4-967F-EDF8E66B0CE0}" srcOrd="0" destOrd="0" presId="urn:microsoft.com/office/officeart/2005/8/layout/vList5"/>
    <dgm:cxn modelId="{EA7B2269-D093-4059-A6BC-21E8151112F3}" type="presParOf" srcId="{E4A56785-8AF0-41D4-967F-EDF8E66B0CE0}" destId="{A4EF9D0F-ACFD-42EF-9A57-7F320754A57E}" srcOrd="0" destOrd="0" presId="urn:microsoft.com/office/officeart/2005/8/layout/vList5"/>
    <dgm:cxn modelId="{FC4C20B2-24C8-4041-9821-291BCA6C3B6D}" type="presParOf" srcId="{A4EF9D0F-ACFD-42EF-9A57-7F320754A57E}" destId="{4A24A8F3-FFB4-469F-A173-F2B59D7B8166}" srcOrd="0" destOrd="0" presId="urn:microsoft.com/office/officeart/2005/8/layout/vList5"/>
    <dgm:cxn modelId="{A358CF70-41C1-495E-8266-11A2BBA59B06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LES</a:t>
          </a:r>
          <a:endParaRPr lang="tr-TR" dirty="0">
            <a:solidFill>
              <a:srgbClr val="FF0000"/>
            </a:solidFill>
          </a:endParaRPr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sz="2300" dirty="0" smtClean="0"/>
            <a:t>Yaralı Parmak Okur</a:t>
          </a:r>
          <a:endParaRPr lang="tr-TR" sz="2300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NeighborX="-4968" custLinFactNeighborY="-65531">
        <dgm:presLayoutVars>
          <dgm:chMax val="1"/>
          <dgm:bulletEnabled val="1"/>
        </dgm:presLayoutVars>
      </dgm:prSet>
      <dgm:spPr/>
    </dgm:pt>
    <dgm:pt modelId="{8C8251D6-0352-4E5C-80FA-BCE2CF9F0D64}" type="pres">
      <dgm:prSet presAssocID="{ABEA7060-EA91-4B6F-9517-CD93504EB0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EDBB7882-A61B-4AA4-A8DC-A32A96C77D9A}" type="presOf" srcId="{537E2428-EC40-44C5-B84C-602F6BEBC380}" destId="{E4A56785-8AF0-41D4-967F-EDF8E66B0CE0}" srcOrd="0" destOrd="0" presId="urn:microsoft.com/office/officeart/2005/8/layout/vList5"/>
    <dgm:cxn modelId="{EB6AF7D6-5AB5-4500-8AEF-D2E0ABC843CB}" type="presOf" srcId="{F0B75E8F-558B-43DE-8CA0-4DA68A62B7AB}" destId="{8C8251D6-0352-4E5C-80FA-BCE2CF9F0D64}" srcOrd="0" destOrd="0" presId="urn:microsoft.com/office/officeart/2005/8/layout/vList5"/>
    <dgm:cxn modelId="{5F30221B-F9E1-411C-BA4D-7A7836A6E9F9}" type="presOf" srcId="{ABEA7060-EA91-4B6F-9517-CD93504EB079}" destId="{4A24A8F3-FFB4-469F-A173-F2B59D7B8166}" srcOrd="0" destOrd="0" presId="urn:microsoft.com/office/officeart/2005/8/layout/vList5"/>
    <dgm:cxn modelId="{76DDACF0-0D51-4DAD-B9C9-97C56FBD1E55}" type="presParOf" srcId="{E4A56785-8AF0-41D4-967F-EDF8E66B0CE0}" destId="{A4EF9D0F-ACFD-42EF-9A57-7F320754A57E}" srcOrd="0" destOrd="0" presId="urn:microsoft.com/office/officeart/2005/8/layout/vList5"/>
    <dgm:cxn modelId="{0B8900DC-E152-4C1C-BDCA-5A0E0C335B05}" type="presParOf" srcId="{A4EF9D0F-ACFD-42EF-9A57-7F320754A57E}" destId="{4A24A8F3-FFB4-469F-A173-F2B59D7B8166}" srcOrd="0" destOrd="0" presId="urn:microsoft.com/office/officeart/2005/8/layout/vList5"/>
    <dgm:cxn modelId="{D56103AB-ABA2-4E1D-93CB-1425844B4013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/>
            <a:t>OPTİK</a:t>
          </a:r>
          <a:endParaRPr lang="tr-TR" dirty="0"/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dirty="0" smtClean="0"/>
            <a:t>Yaralı Parmak Okuyamaz</a:t>
          </a:r>
          <a:endParaRPr lang="tr-TR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X="4955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251D6-0352-4E5C-80FA-BCE2CF9F0D64}" type="pres">
      <dgm:prSet presAssocID="{ABEA7060-EA91-4B6F-9517-CD93504EB079}" presName="descendantText" presStyleLbl="alignAccFollowNode1" presStyleIdx="0" presStyleCnt="1" custScaleY="45817" custLinFactNeighborX="-100000" custLinFactNeighborY="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854A081E-0583-438E-884C-6BBFA85F50C6}" type="presOf" srcId="{ABEA7060-EA91-4B6F-9517-CD93504EB079}" destId="{4A24A8F3-FFB4-469F-A173-F2B59D7B8166}" srcOrd="0" destOrd="0" presId="urn:microsoft.com/office/officeart/2005/8/layout/vList5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62F1F6B6-5E76-42C4-B207-41CF89C523DD}" type="presOf" srcId="{F0B75E8F-558B-43DE-8CA0-4DA68A62B7AB}" destId="{8C8251D6-0352-4E5C-80FA-BCE2CF9F0D64}" srcOrd="0" destOrd="0" presId="urn:microsoft.com/office/officeart/2005/8/layout/vList5"/>
    <dgm:cxn modelId="{E0F1C60A-8651-4F96-B7D8-1E5FF274F66D}" type="presOf" srcId="{537E2428-EC40-44C5-B84C-602F6BEBC380}" destId="{E4A56785-8AF0-41D4-967F-EDF8E66B0CE0}" srcOrd="0" destOrd="0" presId="urn:microsoft.com/office/officeart/2005/8/layout/vList5"/>
    <dgm:cxn modelId="{50782320-0CD4-47B6-8641-F9A054841A8C}" type="presParOf" srcId="{E4A56785-8AF0-41D4-967F-EDF8E66B0CE0}" destId="{A4EF9D0F-ACFD-42EF-9A57-7F320754A57E}" srcOrd="0" destOrd="0" presId="urn:microsoft.com/office/officeart/2005/8/layout/vList5"/>
    <dgm:cxn modelId="{F2E0CDEA-9693-4051-88C4-8DC839D9D3E5}" type="presParOf" srcId="{A4EF9D0F-ACFD-42EF-9A57-7F320754A57E}" destId="{4A24A8F3-FFB4-469F-A173-F2B59D7B8166}" srcOrd="0" destOrd="0" presId="urn:microsoft.com/office/officeart/2005/8/layout/vList5"/>
    <dgm:cxn modelId="{5BE372C2-5D52-4F96-9D63-7E7961DD6932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7E2428-EC40-44C5-B84C-602F6BEBC3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EA7060-EA91-4B6F-9517-CD93504EB079}">
      <dgm:prSet/>
      <dgm:spPr/>
      <dgm:t>
        <a:bodyPr/>
        <a:lstStyle/>
        <a:p>
          <a:pPr rtl="0"/>
          <a:r>
            <a:rPr lang="tr-TR" dirty="0" smtClean="0"/>
            <a:t>OPTİK</a:t>
          </a:r>
          <a:endParaRPr lang="tr-TR" dirty="0"/>
        </a:p>
      </dgm:t>
    </dgm:pt>
    <dgm:pt modelId="{DAB13F2B-4C88-4258-A352-DCF0A8AB97E3}" type="parTrans" cxnId="{CD9845E6-5C55-45D1-96EA-DFFBA3222F14}">
      <dgm:prSet/>
      <dgm:spPr/>
      <dgm:t>
        <a:bodyPr/>
        <a:lstStyle/>
        <a:p>
          <a:endParaRPr lang="tr-TR"/>
        </a:p>
      </dgm:t>
    </dgm:pt>
    <dgm:pt modelId="{B3BAA167-6D7A-4FDD-B62F-C91AB6022FCF}" type="sibTrans" cxnId="{CD9845E6-5C55-45D1-96EA-DFFBA3222F14}">
      <dgm:prSet/>
      <dgm:spPr/>
      <dgm:t>
        <a:bodyPr/>
        <a:lstStyle/>
        <a:p>
          <a:endParaRPr lang="tr-TR"/>
        </a:p>
      </dgm:t>
    </dgm:pt>
    <dgm:pt modelId="{F0B75E8F-558B-43DE-8CA0-4DA68A62B7AB}">
      <dgm:prSet/>
      <dgm:spPr/>
      <dgm:t>
        <a:bodyPr/>
        <a:lstStyle/>
        <a:p>
          <a:pPr rtl="0"/>
          <a:r>
            <a:rPr lang="tr-TR" dirty="0" smtClean="0"/>
            <a:t>Boyalı Parmak Okuyamaz</a:t>
          </a:r>
          <a:endParaRPr lang="tr-TR" dirty="0"/>
        </a:p>
      </dgm:t>
    </dgm:pt>
    <dgm:pt modelId="{F5B15B54-C81B-4484-82E7-16E1576D6AF8}" type="parTrans" cxnId="{982FF109-EDA6-4DDA-B669-190A1113C825}">
      <dgm:prSet/>
      <dgm:spPr/>
      <dgm:t>
        <a:bodyPr/>
        <a:lstStyle/>
        <a:p>
          <a:endParaRPr lang="tr-TR"/>
        </a:p>
      </dgm:t>
    </dgm:pt>
    <dgm:pt modelId="{225DB0E8-D181-471C-A949-A1E42B2E152D}" type="sibTrans" cxnId="{982FF109-EDA6-4DDA-B669-190A1113C825}">
      <dgm:prSet/>
      <dgm:spPr/>
      <dgm:t>
        <a:bodyPr/>
        <a:lstStyle/>
        <a:p>
          <a:endParaRPr lang="tr-TR"/>
        </a:p>
      </dgm:t>
    </dgm:pt>
    <dgm:pt modelId="{E4A56785-8AF0-41D4-967F-EDF8E66B0CE0}" type="pres">
      <dgm:prSet presAssocID="{537E2428-EC40-44C5-B84C-602F6BEBC380}" presName="Name0" presStyleCnt="0">
        <dgm:presLayoutVars>
          <dgm:dir/>
          <dgm:animLvl val="lvl"/>
          <dgm:resizeHandles val="exact"/>
        </dgm:presLayoutVars>
      </dgm:prSet>
      <dgm:spPr/>
    </dgm:pt>
    <dgm:pt modelId="{A4EF9D0F-ACFD-42EF-9A57-7F320754A57E}" type="pres">
      <dgm:prSet presAssocID="{ABEA7060-EA91-4B6F-9517-CD93504EB079}" presName="linNode" presStyleCnt="0"/>
      <dgm:spPr/>
    </dgm:pt>
    <dgm:pt modelId="{4A24A8F3-FFB4-469F-A173-F2B59D7B8166}" type="pres">
      <dgm:prSet presAssocID="{ABEA7060-EA91-4B6F-9517-CD93504EB079}" presName="parentText" presStyleLbl="node1" presStyleIdx="0" presStyleCnt="1" custLinFactX="4955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8251D6-0352-4E5C-80FA-BCE2CF9F0D64}" type="pres">
      <dgm:prSet presAssocID="{ABEA7060-EA91-4B6F-9517-CD93504EB079}" presName="descendantText" presStyleLbl="alignAccFollowNode1" presStyleIdx="0" presStyleCnt="1" custScaleY="45817" custLinFactNeighborX="-100000" custLinFactNeighborY="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9845E6-5C55-45D1-96EA-DFFBA3222F14}" srcId="{537E2428-EC40-44C5-B84C-602F6BEBC380}" destId="{ABEA7060-EA91-4B6F-9517-CD93504EB079}" srcOrd="0" destOrd="0" parTransId="{DAB13F2B-4C88-4258-A352-DCF0A8AB97E3}" sibTransId="{B3BAA167-6D7A-4FDD-B62F-C91AB6022FCF}"/>
    <dgm:cxn modelId="{14E66D32-DE32-4F0E-B734-8C523D09423D}" type="presOf" srcId="{F0B75E8F-558B-43DE-8CA0-4DA68A62B7AB}" destId="{8C8251D6-0352-4E5C-80FA-BCE2CF9F0D64}" srcOrd="0" destOrd="0" presId="urn:microsoft.com/office/officeart/2005/8/layout/vList5"/>
    <dgm:cxn modelId="{982FF109-EDA6-4DDA-B669-190A1113C825}" srcId="{ABEA7060-EA91-4B6F-9517-CD93504EB079}" destId="{F0B75E8F-558B-43DE-8CA0-4DA68A62B7AB}" srcOrd="0" destOrd="0" parTransId="{F5B15B54-C81B-4484-82E7-16E1576D6AF8}" sibTransId="{225DB0E8-D181-471C-A949-A1E42B2E152D}"/>
    <dgm:cxn modelId="{DB3DBA86-AE15-4BC2-A53C-64AEA1273AEB}" type="presOf" srcId="{ABEA7060-EA91-4B6F-9517-CD93504EB079}" destId="{4A24A8F3-FFB4-469F-A173-F2B59D7B8166}" srcOrd="0" destOrd="0" presId="urn:microsoft.com/office/officeart/2005/8/layout/vList5"/>
    <dgm:cxn modelId="{01C09FF5-E2FB-49A6-BD90-A46D55828DFA}" type="presOf" srcId="{537E2428-EC40-44C5-B84C-602F6BEBC380}" destId="{E4A56785-8AF0-41D4-967F-EDF8E66B0CE0}" srcOrd="0" destOrd="0" presId="urn:microsoft.com/office/officeart/2005/8/layout/vList5"/>
    <dgm:cxn modelId="{E265C548-DBBD-438F-8F79-F30B04037793}" type="presParOf" srcId="{E4A56785-8AF0-41D4-967F-EDF8E66B0CE0}" destId="{A4EF9D0F-ACFD-42EF-9A57-7F320754A57E}" srcOrd="0" destOrd="0" presId="urn:microsoft.com/office/officeart/2005/8/layout/vList5"/>
    <dgm:cxn modelId="{12E7A325-4FAC-4371-8768-E3808B0416FA}" type="presParOf" srcId="{A4EF9D0F-ACFD-42EF-9A57-7F320754A57E}" destId="{4A24A8F3-FFB4-469F-A173-F2B59D7B8166}" srcOrd="0" destOrd="0" presId="urn:microsoft.com/office/officeart/2005/8/layout/vList5"/>
    <dgm:cxn modelId="{827DA2B8-474C-45D1-98D1-6D6ED73581F0}" type="presParOf" srcId="{A4EF9D0F-ACFD-42EF-9A57-7F320754A57E}" destId="{8C8251D6-0352-4E5C-80FA-BCE2CF9F0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3314721" y="-1051313"/>
          <a:ext cx="1304972" cy="3733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Optik parmak izi okuma teknolojisi 2000 yılında geliştirildiğinden beri hiç değişmedi.</a:t>
          </a:r>
          <a:endParaRPr lang="tr-TR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smtClean="0"/>
            <a:t>Optik tanıma teknolojisi 15 yıllık eski bir teknoloji</a:t>
          </a:r>
          <a:endParaRPr lang="tr-TR" sz="1500" kern="1200"/>
        </a:p>
      </dsp:txBody>
      <dsp:txXfrm rot="-5400000">
        <a:off x="2100287" y="226824"/>
        <a:ext cx="3670139" cy="1177566"/>
      </dsp:txXfrm>
    </dsp:sp>
    <dsp:sp modelId="{4A24A8F3-FFB4-469F-A173-F2B59D7B8166}">
      <dsp:nvSpPr>
        <dsp:cNvPr id="0" name=""/>
        <dsp:cNvSpPr/>
      </dsp:nvSpPr>
      <dsp:spPr>
        <a:xfrm>
          <a:off x="0" y="0"/>
          <a:ext cx="2100286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OPTİK SENSÖRLERİN DEVRİ BİTTİ</a:t>
          </a:r>
          <a:endParaRPr lang="tr-TR" sz="2400" kern="1200"/>
        </a:p>
      </dsp:txBody>
      <dsp:txXfrm>
        <a:off x="79629" y="79629"/>
        <a:ext cx="1941028" cy="14719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4078980" y="-1410964"/>
          <a:ext cx="1304972" cy="4453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Boyalı Parmak Okur</a:t>
          </a:r>
          <a:endParaRPr lang="tr-TR" sz="3700" kern="1200" dirty="0"/>
        </a:p>
      </dsp:txBody>
      <dsp:txXfrm rot="-5400000">
        <a:off x="2504895" y="226824"/>
        <a:ext cx="4389441" cy="1177566"/>
      </dsp:txXfrm>
    </dsp:sp>
    <dsp:sp modelId="{4A24A8F3-FFB4-469F-A173-F2B59D7B8166}">
      <dsp:nvSpPr>
        <dsp:cNvPr id="0" name=""/>
        <dsp:cNvSpPr/>
      </dsp:nvSpPr>
      <dsp:spPr>
        <a:xfrm>
          <a:off x="0" y="0"/>
          <a:ext cx="2504894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79629" y="79629"/>
        <a:ext cx="2345636" cy="14719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3930100" y="-1340903"/>
          <a:ext cx="1304972" cy="4313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Sahte Parmak OKUMAZ</a:t>
          </a:r>
          <a:endParaRPr lang="tr-TR" sz="3700" kern="1200" dirty="0"/>
        </a:p>
      </dsp:txBody>
      <dsp:txXfrm rot="-5400000">
        <a:off x="2426076" y="226824"/>
        <a:ext cx="4249319" cy="1177566"/>
      </dsp:txXfrm>
    </dsp:sp>
    <dsp:sp modelId="{4A24A8F3-FFB4-469F-A173-F2B59D7B8166}">
      <dsp:nvSpPr>
        <dsp:cNvPr id="0" name=""/>
        <dsp:cNvSpPr/>
      </dsp:nvSpPr>
      <dsp:spPr>
        <a:xfrm>
          <a:off x="0" y="0"/>
          <a:ext cx="2426075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79629" y="79629"/>
        <a:ext cx="2266817" cy="14719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1567971" y="-1038433"/>
          <a:ext cx="597899" cy="3733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Sahte Parmak OKUR</a:t>
          </a:r>
          <a:endParaRPr lang="tr-TR" sz="3000" kern="1200" dirty="0"/>
        </a:p>
      </dsp:txBody>
      <dsp:txXfrm rot="-5400000">
        <a:off x="0" y="558725"/>
        <a:ext cx="3704655" cy="539525"/>
      </dsp:txXfrm>
    </dsp:sp>
    <dsp:sp modelId="{4A24A8F3-FFB4-469F-A173-F2B59D7B8166}">
      <dsp:nvSpPr>
        <dsp:cNvPr id="0" name=""/>
        <dsp:cNvSpPr/>
      </dsp:nvSpPr>
      <dsp:spPr>
        <a:xfrm>
          <a:off x="3733842" y="0"/>
          <a:ext cx="2100286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OPTİK</a:t>
          </a:r>
          <a:endParaRPr lang="tr-TR" sz="5000" kern="1200" dirty="0"/>
        </a:p>
      </dsp:txBody>
      <dsp:txXfrm>
        <a:off x="3813471" y="79629"/>
        <a:ext cx="1941028" cy="14719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3930100" y="-1340903"/>
          <a:ext cx="1304972" cy="4313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Sahte Parmak OKUMAZ</a:t>
          </a:r>
          <a:endParaRPr lang="tr-TR" sz="3700" kern="1200" dirty="0"/>
        </a:p>
      </dsp:txBody>
      <dsp:txXfrm rot="-5400000">
        <a:off x="2426076" y="226824"/>
        <a:ext cx="4249319" cy="1177566"/>
      </dsp:txXfrm>
    </dsp:sp>
    <dsp:sp modelId="{4A24A8F3-FFB4-469F-A173-F2B59D7B8166}">
      <dsp:nvSpPr>
        <dsp:cNvPr id="0" name=""/>
        <dsp:cNvSpPr/>
      </dsp:nvSpPr>
      <dsp:spPr>
        <a:xfrm>
          <a:off x="0" y="0"/>
          <a:ext cx="2426075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79629" y="79629"/>
        <a:ext cx="2266817" cy="14719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3930100" y="-1340903"/>
          <a:ext cx="1304972" cy="4313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Sahte Parmak OKUMAZ</a:t>
          </a:r>
          <a:endParaRPr lang="tr-TR" sz="3700" kern="1200" dirty="0"/>
        </a:p>
      </dsp:txBody>
      <dsp:txXfrm rot="-5400000">
        <a:off x="2426076" y="226824"/>
        <a:ext cx="4249319" cy="1177566"/>
      </dsp:txXfrm>
    </dsp:sp>
    <dsp:sp modelId="{4A24A8F3-FFB4-469F-A173-F2B59D7B8166}">
      <dsp:nvSpPr>
        <dsp:cNvPr id="0" name=""/>
        <dsp:cNvSpPr/>
      </dsp:nvSpPr>
      <dsp:spPr>
        <a:xfrm>
          <a:off x="0" y="0"/>
          <a:ext cx="2426075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79629" y="79629"/>
        <a:ext cx="2266817" cy="14719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4818038" y="-784838"/>
          <a:ext cx="3798130" cy="632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USA Menşeili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Dünya Çapında Patentli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Mükemmel imaj kalitesi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Süper dayanıklı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Optik ve </a:t>
          </a:r>
          <a:r>
            <a:rPr lang="tr-TR" sz="2400" kern="1200" dirty="0" err="1" smtClean="0"/>
            <a:t>semiconductor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sensörlerden</a:t>
          </a:r>
          <a:r>
            <a:rPr lang="tr-TR" sz="2400" kern="1200" dirty="0" smtClean="0"/>
            <a:t> çok farklı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Sadece ışığı işleyerek yüksek güvenlik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Çok Yüksek Okuma Hızı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Islak / Kuru Parmak </a:t>
          </a:r>
          <a:r>
            <a:rPr lang="tr-TR" sz="2400" kern="1200" dirty="0" err="1" smtClean="0"/>
            <a:t>Farketmez</a:t>
          </a:r>
          <a:endParaRPr lang="tr-TR" sz="24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</dsp:txBody>
      <dsp:txXfrm rot="-5400000">
        <a:off x="3556114" y="662495"/>
        <a:ext cx="6136571" cy="3427312"/>
      </dsp:txXfrm>
    </dsp:sp>
    <dsp:sp modelId="{4A24A8F3-FFB4-469F-A173-F2B59D7B8166}">
      <dsp:nvSpPr>
        <dsp:cNvPr id="0" name=""/>
        <dsp:cNvSpPr/>
      </dsp:nvSpPr>
      <dsp:spPr>
        <a:xfrm>
          <a:off x="0" y="4640"/>
          <a:ext cx="3556113" cy="4747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173595" y="178235"/>
        <a:ext cx="3208923" cy="4400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3280327" y="-1034828"/>
          <a:ext cx="1303698" cy="3700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err="1" smtClean="0"/>
            <a:t>Light</a:t>
          </a:r>
          <a:r>
            <a:rPr lang="tr-TR" sz="2300" kern="1200" dirty="0" smtClean="0"/>
            <a:t> </a:t>
          </a:r>
          <a:r>
            <a:rPr lang="tr-TR" sz="2300" kern="1200" dirty="0" err="1" smtClean="0"/>
            <a:t>Emitting</a:t>
          </a:r>
          <a:r>
            <a:rPr lang="tr-TR" sz="2300" kern="1200" dirty="0" smtClean="0"/>
            <a:t> Sensor.</a:t>
          </a:r>
          <a:endParaRPr lang="tr-TR" sz="23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smtClean="0"/>
            <a:t>Dünyada İLK</a:t>
          </a:r>
          <a:endParaRPr lang="tr-TR" sz="32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600" kern="1200" dirty="0" smtClean="0"/>
            <a:t>Dünyada TEK</a:t>
          </a:r>
          <a:endParaRPr lang="tr-TR" sz="3600" kern="1200" dirty="0"/>
        </a:p>
      </dsp:txBody>
      <dsp:txXfrm rot="-5400000">
        <a:off x="2081741" y="227399"/>
        <a:ext cx="3637231" cy="1176416"/>
      </dsp:txXfrm>
    </dsp:sp>
    <dsp:sp modelId="{4A24A8F3-FFB4-469F-A173-F2B59D7B8166}">
      <dsp:nvSpPr>
        <dsp:cNvPr id="0" name=""/>
        <dsp:cNvSpPr/>
      </dsp:nvSpPr>
      <dsp:spPr>
        <a:xfrm>
          <a:off x="0" y="1592"/>
          <a:ext cx="2081740" cy="1629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79552" y="81144"/>
        <a:ext cx="1922636" cy="1470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3754947" y="-1258478"/>
          <a:ext cx="1304972" cy="4148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dirty="0" smtClean="0"/>
            <a:t>Kirli Parmak Okur</a:t>
          </a:r>
          <a:endParaRPr lang="tr-TR" sz="3900" kern="1200" dirty="0"/>
        </a:p>
      </dsp:txBody>
      <dsp:txXfrm rot="-5400000">
        <a:off x="2333348" y="226824"/>
        <a:ext cx="4084469" cy="1177566"/>
      </dsp:txXfrm>
    </dsp:sp>
    <dsp:sp modelId="{4A24A8F3-FFB4-469F-A173-F2B59D7B8166}">
      <dsp:nvSpPr>
        <dsp:cNvPr id="0" name=""/>
        <dsp:cNvSpPr/>
      </dsp:nvSpPr>
      <dsp:spPr>
        <a:xfrm>
          <a:off x="0" y="0"/>
          <a:ext cx="2333347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79629" y="79629"/>
        <a:ext cx="2174089" cy="1471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1567971" y="-1038433"/>
          <a:ext cx="597899" cy="3733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Kirli Parmak Okuyamaz</a:t>
          </a:r>
          <a:endParaRPr lang="tr-TR" sz="2700" kern="1200" dirty="0"/>
        </a:p>
      </dsp:txBody>
      <dsp:txXfrm rot="-5400000">
        <a:off x="0" y="558725"/>
        <a:ext cx="3704655" cy="539525"/>
      </dsp:txXfrm>
    </dsp:sp>
    <dsp:sp modelId="{4A24A8F3-FFB4-469F-A173-F2B59D7B8166}">
      <dsp:nvSpPr>
        <dsp:cNvPr id="0" name=""/>
        <dsp:cNvSpPr/>
      </dsp:nvSpPr>
      <dsp:spPr>
        <a:xfrm>
          <a:off x="3733842" y="0"/>
          <a:ext cx="2100286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OPTİK</a:t>
          </a:r>
          <a:endParaRPr lang="tr-TR" sz="5000" kern="1200" dirty="0"/>
        </a:p>
      </dsp:txBody>
      <dsp:txXfrm>
        <a:off x="3813471" y="79629"/>
        <a:ext cx="1941028" cy="1471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3754947" y="-1258478"/>
          <a:ext cx="1304972" cy="4148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Kirli Yüzeyde Okur</a:t>
          </a:r>
          <a:endParaRPr lang="tr-TR" sz="3700" kern="1200" dirty="0"/>
        </a:p>
      </dsp:txBody>
      <dsp:txXfrm rot="-5400000">
        <a:off x="2333348" y="226824"/>
        <a:ext cx="4084469" cy="1177566"/>
      </dsp:txXfrm>
    </dsp:sp>
    <dsp:sp modelId="{4A24A8F3-FFB4-469F-A173-F2B59D7B8166}">
      <dsp:nvSpPr>
        <dsp:cNvPr id="0" name=""/>
        <dsp:cNvSpPr/>
      </dsp:nvSpPr>
      <dsp:spPr>
        <a:xfrm>
          <a:off x="0" y="0"/>
          <a:ext cx="2333347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79629" y="79629"/>
        <a:ext cx="2174089" cy="1471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1567971" y="-1038433"/>
          <a:ext cx="597899" cy="3733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Kirli Yüzeyde Okuyamaz</a:t>
          </a:r>
          <a:endParaRPr lang="tr-TR" sz="2700" kern="1200" dirty="0"/>
        </a:p>
      </dsp:txBody>
      <dsp:txXfrm rot="-5400000">
        <a:off x="0" y="558725"/>
        <a:ext cx="3704655" cy="539525"/>
      </dsp:txXfrm>
    </dsp:sp>
    <dsp:sp modelId="{4A24A8F3-FFB4-469F-A173-F2B59D7B8166}">
      <dsp:nvSpPr>
        <dsp:cNvPr id="0" name=""/>
        <dsp:cNvSpPr/>
      </dsp:nvSpPr>
      <dsp:spPr>
        <a:xfrm>
          <a:off x="3733842" y="0"/>
          <a:ext cx="2100286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OPTİK</a:t>
          </a:r>
          <a:endParaRPr lang="tr-TR" sz="5000" kern="1200" dirty="0"/>
        </a:p>
      </dsp:txBody>
      <dsp:txXfrm>
        <a:off x="3813471" y="79629"/>
        <a:ext cx="1941028" cy="14719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3930100" y="-1340903"/>
          <a:ext cx="1304972" cy="4313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Yaralı Parmak Okur</a:t>
          </a:r>
          <a:endParaRPr lang="tr-TR" sz="3700" kern="1200" dirty="0"/>
        </a:p>
      </dsp:txBody>
      <dsp:txXfrm rot="-5400000">
        <a:off x="2426076" y="226824"/>
        <a:ext cx="4249319" cy="1177566"/>
      </dsp:txXfrm>
    </dsp:sp>
    <dsp:sp modelId="{4A24A8F3-FFB4-469F-A173-F2B59D7B8166}">
      <dsp:nvSpPr>
        <dsp:cNvPr id="0" name=""/>
        <dsp:cNvSpPr/>
      </dsp:nvSpPr>
      <dsp:spPr>
        <a:xfrm>
          <a:off x="0" y="0"/>
          <a:ext cx="2426075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>
              <a:solidFill>
                <a:srgbClr val="FF0000"/>
              </a:solidFill>
            </a:rPr>
            <a:t>LES</a:t>
          </a:r>
          <a:endParaRPr lang="tr-TR" sz="6500" kern="1200" dirty="0">
            <a:solidFill>
              <a:srgbClr val="FF0000"/>
            </a:solidFill>
          </a:endParaRPr>
        </a:p>
      </dsp:txBody>
      <dsp:txXfrm>
        <a:off x="79629" y="79629"/>
        <a:ext cx="2266817" cy="14719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1567971" y="-1038433"/>
          <a:ext cx="597899" cy="3733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Yaralı Parmak Okuyamaz</a:t>
          </a:r>
          <a:endParaRPr lang="tr-TR" sz="2600" kern="1200" dirty="0"/>
        </a:p>
      </dsp:txBody>
      <dsp:txXfrm rot="-5400000">
        <a:off x="0" y="558725"/>
        <a:ext cx="3704655" cy="539525"/>
      </dsp:txXfrm>
    </dsp:sp>
    <dsp:sp modelId="{4A24A8F3-FFB4-469F-A173-F2B59D7B8166}">
      <dsp:nvSpPr>
        <dsp:cNvPr id="0" name=""/>
        <dsp:cNvSpPr/>
      </dsp:nvSpPr>
      <dsp:spPr>
        <a:xfrm>
          <a:off x="3733842" y="0"/>
          <a:ext cx="2100286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OPTİK</a:t>
          </a:r>
          <a:endParaRPr lang="tr-TR" sz="5000" kern="1200" dirty="0"/>
        </a:p>
      </dsp:txBody>
      <dsp:txXfrm>
        <a:off x="3813471" y="79629"/>
        <a:ext cx="1941028" cy="14719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51D6-0352-4E5C-80FA-BCE2CF9F0D64}">
      <dsp:nvSpPr>
        <dsp:cNvPr id="0" name=""/>
        <dsp:cNvSpPr/>
      </dsp:nvSpPr>
      <dsp:spPr>
        <a:xfrm rot="5400000">
          <a:off x="1567971" y="-1038433"/>
          <a:ext cx="597899" cy="3733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dirty="0" smtClean="0"/>
            <a:t>Boyalı Parmak Okuyamaz</a:t>
          </a:r>
          <a:endParaRPr lang="tr-TR" sz="2500" kern="1200" dirty="0"/>
        </a:p>
      </dsp:txBody>
      <dsp:txXfrm rot="-5400000">
        <a:off x="0" y="558725"/>
        <a:ext cx="3704655" cy="539525"/>
      </dsp:txXfrm>
    </dsp:sp>
    <dsp:sp modelId="{4A24A8F3-FFB4-469F-A173-F2B59D7B8166}">
      <dsp:nvSpPr>
        <dsp:cNvPr id="0" name=""/>
        <dsp:cNvSpPr/>
      </dsp:nvSpPr>
      <dsp:spPr>
        <a:xfrm>
          <a:off x="3733842" y="0"/>
          <a:ext cx="2100286" cy="163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OPTİK</a:t>
          </a:r>
          <a:endParaRPr lang="tr-TR" sz="5000" kern="1200" dirty="0"/>
        </a:p>
      </dsp:txBody>
      <dsp:txXfrm>
        <a:off x="3813471" y="79629"/>
        <a:ext cx="1941028" cy="1471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78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12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04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26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47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10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7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62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6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06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15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9ECE-6C6D-45D0-92BD-FB2E8ABC5A08}" type="datetimeFigureOut">
              <a:rPr lang="tr-TR" smtClean="0"/>
              <a:t>11.11.2014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F1FFB-C333-4D62-BA20-DC01CAF95A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2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5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6.png"/><Relationship Id="rId10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7.jpeg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9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image" Target="../media/image6.png"/><Relationship Id="rId10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12" Type="http://schemas.openxmlformats.org/officeDocument/2006/relationships/diagramQuickStyle" Target="../diagrams/quickStyle10.xml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Layout" Target="../diagrams/layout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6.png"/><Relationship Id="rId10" Type="http://schemas.openxmlformats.org/officeDocument/2006/relationships/diagramData" Target="../diagrams/data10.xml"/><Relationship Id="rId4" Type="http://schemas.openxmlformats.org/officeDocument/2006/relationships/diagramData" Target="../diagrams/data9.xml"/><Relationship Id="rId9" Type="http://schemas.openxmlformats.org/officeDocument/2006/relationships/image" Target="../media/image7.jpeg"/><Relationship Id="rId14" Type="http://schemas.microsoft.com/office/2007/relationships/diagramDrawing" Target="../diagrams/drawin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17" Type="http://schemas.openxmlformats.org/officeDocument/2006/relationships/image" Target="../media/image13.png"/><Relationship Id="rId2" Type="http://schemas.openxmlformats.org/officeDocument/2006/relationships/image" Target="../media/image12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5" Type="http://schemas.openxmlformats.org/officeDocument/2006/relationships/image" Target="../media/image6.png"/><Relationship Id="rId10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3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4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52" y="2014340"/>
            <a:ext cx="8211696" cy="282932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99" y="2309812"/>
            <a:ext cx="9961259" cy="372161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575774" y="1280978"/>
            <a:ext cx="812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LE Teknolojisi – </a:t>
            </a:r>
            <a:r>
              <a:rPr lang="tr-TR" dirty="0" smtClean="0"/>
              <a:t>Polimer tabanlıdır. Yüzeye parmak değdiğinde sadece değen bölümlerin izdüşümüne göre parmak izi yüksek kalite bir çözünürlükle oluşturulur.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16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1294979"/>
            <a:ext cx="8976843" cy="38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1693592462"/>
              </p:ext>
            </p:extLst>
          </p:nvPr>
        </p:nvGraphicFramePr>
        <p:xfrm>
          <a:off x="1056069" y="862886"/>
          <a:ext cx="9878094" cy="475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01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72" y="160339"/>
            <a:ext cx="1094833" cy="130537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17920" y="265388"/>
            <a:ext cx="607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FBI Sertifikalı, Yüksek Kaliteli İmaj</a:t>
            </a:r>
          </a:p>
          <a:p>
            <a:r>
              <a:rPr lang="tr-TR" dirty="0" smtClean="0"/>
              <a:t>Kandırılamaz, Aktive olması için gerçek parmak gerekir</a:t>
            </a:r>
          </a:p>
          <a:p>
            <a:r>
              <a:rPr lang="tr-TR" dirty="0" smtClean="0"/>
              <a:t>FAR/FRR Standartlarının (Hata Kabul Oranı) Üzerinde</a:t>
            </a:r>
          </a:p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030" y="1502692"/>
            <a:ext cx="7114773" cy="47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02" y="2768181"/>
            <a:ext cx="8211696" cy="282932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503053" y="1144931"/>
            <a:ext cx="7894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accent1">
                    <a:lumMod val="75000"/>
                  </a:schemeClr>
                </a:solidFill>
              </a:rPr>
              <a:t>SİZ EN İYİSİNE LAYIKSINIZ </a:t>
            </a:r>
          </a:p>
          <a:p>
            <a:pPr algn="ctr"/>
            <a:r>
              <a:rPr lang="tr-TR" sz="4400" b="1" dirty="0" smtClean="0">
                <a:solidFill>
                  <a:schemeClr val="accent1">
                    <a:lumMod val="75000"/>
                  </a:schemeClr>
                </a:solidFill>
              </a:rPr>
              <a:t>VE BİZ EN İYİSİYİZ..</a:t>
            </a:r>
            <a:endParaRPr lang="tr-T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511" y="1377435"/>
            <a:ext cx="4278228" cy="3336233"/>
          </a:xfrm>
          <a:prstGeom prst="rect">
            <a:avLst/>
          </a:prstGeom>
        </p:spPr>
      </p:pic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509265008"/>
              </p:ext>
            </p:extLst>
          </p:nvPr>
        </p:nvGraphicFramePr>
        <p:xfrm>
          <a:off x="1503381" y="1359596"/>
          <a:ext cx="583412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502972398"/>
              </p:ext>
            </p:extLst>
          </p:nvPr>
        </p:nvGraphicFramePr>
        <p:xfrm>
          <a:off x="1554897" y="3432382"/>
          <a:ext cx="5782613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295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wonderhowto.com/img/75/78/63494545470634/0/keep-your-fingers-clean-while-eating-cheetos-chocolate-chips-and-more.w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0"/>
            <a:ext cx="62293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590787913"/>
              </p:ext>
            </p:extLst>
          </p:nvPr>
        </p:nvGraphicFramePr>
        <p:xfrm>
          <a:off x="305646" y="1552066"/>
          <a:ext cx="6481520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3088902268"/>
              </p:ext>
            </p:extLst>
          </p:nvPr>
        </p:nvGraphicFramePr>
        <p:xfrm>
          <a:off x="3045585" y="4333205"/>
          <a:ext cx="583412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http://www.clker.com/cliparts/z/g/U/q/e/l/check-mark-h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1944709"/>
            <a:ext cx="878944" cy="8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kefiveaday.com/wp-content/uploads/2008/09/x-mark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15" y="4739425"/>
            <a:ext cx="799756" cy="7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562746230"/>
              </p:ext>
            </p:extLst>
          </p:nvPr>
        </p:nvGraphicFramePr>
        <p:xfrm>
          <a:off x="305646" y="1552066"/>
          <a:ext cx="6481520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1498111680"/>
              </p:ext>
            </p:extLst>
          </p:nvPr>
        </p:nvGraphicFramePr>
        <p:xfrm>
          <a:off x="4151054" y="3960978"/>
          <a:ext cx="583412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http://www.clker.com/cliparts/z/g/U/q/e/l/check-mark-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1944709"/>
            <a:ext cx="878944" cy="8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kefiveaday.com/wp-content/uploads/2008/09/x-mar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91" y="4404574"/>
            <a:ext cx="799756" cy="7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8682" y="1150515"/>
            <a:ext cx="5317621" cy="27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nuetcorde.org/wp-content/uploads/2013/05/paper-c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937"/>
            <a:ext cx="576349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74261655"/>
              </p:ext>
            </p:extLst>
          </p:nvPr>
        </p:nvGraphicFramePr>
        <p:xfrm>
          <a:off x="305646" y="1552066"/>
          <a:ext cx="6739098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383758346"/>
              </p:ext>
            </p:extLst>
          </p:nvPr>
        </p:nvGraphicFramePr>
        <p:xfrm>
          <a:off x="3045585" y="4333205"/>
          <a:ext cx="583412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http://www.clker.com/cliparts/z/g/U/q/e/l/check-mark-h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1944709"/>
            <a:ext cx="878944" cy="8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kefiveaday.com/wp-content/uploads/2008/09/x-mark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15" y="4739425"/>
            <a:ext cx="799756" cy="7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2432914741"/>
              </p:ext>
            </p:extLst>
          </p:nvPr>
        </p:nvGraphicFramePr>
        <p:xfrm>
          <a:off x="1228960" y="4315885"/>
          <a:ext cx="583412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8" name="Picture 14" descr="http://www.takefiveaday.com/wp-content/uploads/2008/09/x-mar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46" y="4663627"/>
            <a:ext cx="799756" cy="7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146168532"/>
              </p:ext>
            </p:extLst>
          </p:nvPr>
        </p:nvGraphicFramePr>
        <p:xfrm>
          <a:off x="305645" y="1552066"/>
          <a:ext cx="695803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36" name="Picture 12" descr="http://www.clker.com/cliparts/z/g/U/q/e/l/check-mark-h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1944709"/>
            <a:ext cx="878944" cy="8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13654" y="425280"/>
            <a:ext cx="3503128" cy="30388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6285" y="3459826"/>
            <a:ext cx="3411635" cy="29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ek.com/wp-content/uploads/2013/02/fpscan1-590x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34" y="7937"/>
            <a:ext cx="6161066" cy="46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032138237"/>
              </p:ext>
            </p:extLst>
          </p:nvPr>
        </p:nvGraphicFramePr>
        <p:xfrm>
          <a:off x="305646" y="1552066"/>
          <a:ext cx="6739098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3396406267"/>
              </p:ext>
            </p:extLst>
          </p:nvPr>
        </p:nvGraphicFramePr>
        <p:xfrm>
          <a:off x="3045585" y="4333205"/>
          <a:ext cx="583412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http://www.clker.com/cliparts/z/g/U/q/e/l/check-mark-h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1944709"/>
            <a:ext cx="878944" cy="8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kefiveaday.com/wp-content/uploads/2008/09/x-mark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15" y="4739425"/>
            <a:ext cx="799756" cy="7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ab.csr.unibo.it/ResearchPages/graphics/FakeFinger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26" y="3181082"/>
            <a:ext cx="3100155" cy="14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graphicFrame>
        <p:nvGraphicFramePr>
          <p:cNvPr id="11" name="Diyagram 10"/>
          <p:cNvGraphicFramePr/>
          <p:nvPr/>
        </p:nvGraphicFramePr>
        <p:xfrm>
          <a:off x="305646" y="1552066"/>
          <a:ext cx="6739098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http://www.clker.com/cliparts/z/g/U/q/e/l/check-mark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1944709"/>
            <a:ext cx="878944" cy="8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1263" y="673274"/>
            <a:ext cx="5040737" cy="243565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151263" y="266029"/>
            <a:ext cx="118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OPTİK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7910" y="3356703"/>
            <a:ext cx="5570914" cy="2719044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0474012" y="4346893"/>
            <a:ext cx="118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Light</a:t>
            </a:r>
            <a:r>
              <a:rPr lang="tr-TR" dirty="0" smtClean="0"/>
              <a:t> </a:t>
            </a:r>
            <a:r>
              <a:rPr lang="tr-TR" dirty="0" err="1" smtClean="0"/>
              <a:t>Emmiting</a:t>
            </a:r>
            <a:r>
              <a:rPr lang="tr-TR" dirty="0" smtClean="0"/>
              <a:t> Sensor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9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988" y="142002"/>
            <a:ext cx="5891983" cy="26186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57920" cy="11505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865218" y="6323526"/>
            <a:ext cx="21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www.berdata.com.tr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3650"/>
            <a:ext cx="1390650" cy="5143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90650" y="6462325"/>
            <a:ext cx="2955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Türkiye ve Türki Cumhuriyetler Ana Dağıtıcısı</a:t>
            </a:r>
            <a:endParaRPr lang="tr-TR" sz="1200" dirty="0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994989926"/>
              </p:ext>
            </p:extLst>
          </p:nvPr>
        </p:nvGraphicFramePr>
        <p:xfrm>
          <a:off x="278861" y="2063728"/>
          <a:ext cx="6739098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utoShape 10" descr="http://www.clker.com/cliparts/z/g/U/q/e/l/check-mark-h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http://www.clker.com/cliparts/z/g/U/q/e/l/check-mark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371"/>
            <a:ext cx="878944" cy="8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9632" y="3387144"/>
            <a:ext cx="5831139" cy="25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255</Words>
  <Application>Microsoft Office PowerPoint</Application>
  <PresentationFormat>Geniş ekran</PresentationFormat>
  <Paragraphs>74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Kemal Bayram</dc:creator>
  <cp:lastModifiedBy>Mustafa Kemal Bayram</cp:lastModifiedBy>
  <cp:revision>17</cp:revision>
  <dcterms:created xsi:type="dcterms:W3CDTF">2014-11-11T11:59:39Z</dcterms:created>
  <dcterms:modified xsi:type="dcterms:W3CDTF">2014-11-11T15:53:22Z</dcterms:modified>
</cp:coreProperties>
</file>